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8" y="2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E5394-136A-42E4-B049-DC03510E8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03A542-2561-43C7-B565-CC975C7E2C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14779-6DC9-4A1F-90E8-CB2501E1C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7B402-48A3-4903-81CD-5DE266A27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E122F-B3FF-4F39-A220-4A6346244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43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9DC0F-6335-44C5-ADB7-95A617CA7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2DC1B3-3A1C-40E4-8B61-5BBDCE932E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31BEB-3F2B-4737-945E-624A3F000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EDE6A-C0F4-4A29-A625-6583C9F6D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3DFD2-5B0B-4C8C-A378-9DCD43B99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6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849445-4817-4679-8FDF-E9DC604D41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A9BA67-F408-45CD-8FBC-AD6D61CC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07041-9EA6-460F-A1CB-E973B100D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96558-67CF-4E2E-A8EE-CD31A93CD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097CB-ED47-40F7-92AC-6439720B4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16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0C4B-1AE3-410F-8028-A8EC44958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08591-4DB6-429F-9756-7B91F3E95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1C6A3-1ED4-4E65-B286-00EAAD129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C8CB0-0B11-471C-B730-712941AFB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325B7-BCF4-403E-97DB-56436F767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50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71706-D2D8-4985-B3B5-87F403E25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EC7AF-DF77-48A9-8007-27C9FAF5A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DA89F-763A-4F38-B518-1BA2783F1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4AC65-180E-47BC-A0D2-1B933482A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594BB-05DD-4B38-9CA2-73B1D0715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451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8BBAA-1B1C-41AD-9C6D-DCF201D61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42B97-83EE-498A-AFAF-C9F313202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48AA8-24BC-4F67-89C0-322C19C683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FDFDF-D0A2-46FF-8D39-A15CE791E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E483E-0F51-4CBD-91D0-113A4B70F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74FB6-194F-474E-B001-7D3BB8E05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90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9BE36-73F1-402A-B261-63ECC558D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5AF57-163B-4CB3-B318-3F4475C9A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E5044A-4243-4695-808E-84F4F3046E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CB3A75-D9CD-44F4-B2DE-00536E3ACA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20435-5960-4CCA-813A-1C720119B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222CDF-AA27-454F-B4A2-6A58319D4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2C13F4-0A1E-47B1-ABE1-FEE0791C6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37F141-01C1-4D2F-A850-BFB8DF866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D083-5E5F-48F9-9DDF-1BC402D9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E464D2-B07B-4910-98D8-681BC5809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F6251F-DEA0-4B08-A654-D8C40D5F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AF128-6B65-47C1-8AEC-22E555DF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95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07D69C-EDE2-4CB4-98AD-E36BBD22C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CAB9E3-5646-4817-9FE0-38263BDD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823FDC-B599-4331-9722-3C536999F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29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67511-9CCD-4578-9F01-0D904549D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173B3-52F9-424B-B337-4EEE98B1E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CDA57B-7ED3-496C-B995-7A13F53235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E5279-E804-4B93-8E4E-7C3AE4038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95BC0-B2DE-47D9-A568-B8B02EB4F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2047C-ACE4-4E8B-B23E-860E2FD2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4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E410E-F190-4B6E-9A95-146809BAD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C9B432-CCE4-4C6D-95FA-6D50B9A2ED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CFC038-8D09-400B-BBB5-094D20012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AC3EE-1D86-4B12-9B0B-AC9D8FDE4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4E598B-36AE-416E-B5CE-86A28878F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DF284E-08B0-45C4-9C38-BD7308BE6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570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32558B-1D5B-4C28-920B-A3A5A9761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47E1C-7F4D-4A65-90AA-5B612BE28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4150-CC20-4EEF-B35F-7060A01637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F6C7D-3CC7-4B22-AAD6-B796AA3351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B1714-F237-46DB-8F8F-78428D6DA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936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7172B-34AF-495E-970D-98F7AB6E55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B6E6F3-E7C1-4986-9D3B-3A4A5F588C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15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275799-FADC-42DE-9BC6-95029E7CEA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9" t="25930" r="6733" b="22127"/>
          <a:stretch/>
        </p:blipFill>
        <p:spPr>
          <a:xfrm>
            <a:off x="493664" y="1778312"/>
            <a:ext cx="10877433" cy="356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63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2F5C2B-7844-48C6-AE4D-254FB5136E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45" t="11718" r="5474" b="26623"/>
          <a:stretch/>
        </p:blipFill>
        <p:spPr>
          <a:xfrm>
            <a:off x="129712" y="779764"/>
            <a:ext cx="11073091" cy="463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07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Ely Gallardo</dc:creator>
  <cp:lastModifiedBy>Ely Gallardo</cp:lastModifiedBy>
  <cp:revision>2</cp:revision>
  <dcterms:created xsi:type="dcterms:W3CDTF">2020-03-10T13:53:11Z</dcterms:created>
  <dcterms:modified xsi:type="dcterms:W3CDTF">2020-03-10T14:25:57Z</dcterms:modified>
</cp:coreProperties>
</file>

<file path=docProps/thumbnail.jpeg>
</file>